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8" r:id="rId2"/>
    <p:sldId id="263" r:id="rId3"/>
    <p:sldId id="269" r:id="rId4"/>
    <p:sldId id="262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7077075" cy="9028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2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52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DAA5C-5631-4089-B626-BFF7ED17CC2D}" type="datetimeFigureOut">
              <a:rPr lang="en-US" smtClean="0"/>
              <a:t>3/4/2017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5141"/>
            <a:ext cx="3066733" cy="4529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575141"/>
            <a:ext cx="3066733" cy="4529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761EC-C904-44D7-8D2C-B273FF8B6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69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0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6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6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0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9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91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8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0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7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8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8D321-6790-41CF-88D2-0C2791EE0661}" type="datetimeFigureOut">
              <a:rPr lang="en-US" smtClean="0"/>
              <a:t>3/4/2017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864A-70ED-4CD2-BD57-AF3737D08E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4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第一部 導論</a:t>
            </a:r>
            <a:r>
              <a:rPr lang="en-US" sz="3200" b="1" dirty="0"/>
              <a:t>	</a:t>
            </a:r>
            <a:r>
              <a:rPr lang="zh-TW" altLang="en-US" sz="3200" b="1" dirty="0"/>
              <a:t>第一章 序言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>
            <a:normAutofit/>
          </a:bodyPr>
          <a:lstStyle/>
          <a:p>
            <a:r>
              <a:rPr lang="zh-TW" altLang="en-US" b="1" dirty="0"/>
              <a:t>為何研讀基督生平？</a:t>
            </a:r>
            <a:endParaRPr lang="en-US" altLang="zh-TW" b="1" dirty="0"/>
          </a:p>
          <a:p>
            <a:pPr lvl="1"/>
            <a:r>
              <a:rPr lang="zh-TW" altLang="en-US" b="1" dirty="0"/>
              <a:t>瞭解主愛的浩大</a:t>
            </a:r>
            <a:endParaRPr lang="en-US" dirty="0"/>
          </a:p>
          <a:p>
            <a:pPr lvl="1"/>
            <a:r>
              <a:rPr lang="zh-TW" altLang="en-US" b="1" dirty="0"/>
              <a:t>領悟救恩的完美</a:t>
            </a:r>
            <a:endParaRPr lang="en-US" dirty="0"/>
          </a:p>
          <a:p>
            <a:pPr lvl="1"/>
            <a:r>
              <a:rPr lang="zh-TW" altLang="en-US" b="1" dirty="0"/>
              <a:t>認識效法的榜樣</a:t>
            </a:r>
            <a:endParaRPr lang="en-US" dirty="0"/>
          </a:p>
          <a:p>
            <a:pPr lvl="1"/>
            <a:r>
              <a:rPr lang="zh-TW" altLang="en-US" b="1" dirty="0"/>
              <a:t>掌握事奉的真義</a:t>
            </a:r>
            <a:endParaRPr lang="en-US" dirty="0"/>
          </a:p>
          <a:p>
            <a:pPr lvl="1"/>
            <a:r>
              <a:rPr lang="zh-TW" altLang="en-US" b="1" dirty="0"/>
              <a:t>找到靈修生活的方向</a:t>
            </a:r>
            <a:endParaRPr lang="en-US" dirty="0"/>
          </a:p>
          <a:p>
            <a:pPr lvl="1"/>
            <a:r>
              <a:rPr lang="zh-TW" altLang="en-US" b="1" dirty="0"/>
              <a:t>成全神工作的目標</a:t>
            </a:r>
            <a:endParaRPr lang="en-US" altLang="zh-TW" b="1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91000" y="1295400"/>
            <a:ext cx="4495800" cy="4830763"/>
          </a:xfrm>
        </p:spPr>
        <p:txBody>
          <a:bodyPr>
            <a:normAutofit/>
          </a:bodyPr>
          <a:lstStyle/>
          <a:p>
            <a:r>
              <a:rPr lang="zh-TW" altLang="en-US" b="1" dirty="0"/>
              <a:t>研讀基督生平的根據</a:t>
            </a:r>
            <a:endParaRPr lang="en-US" altLang="zh-TW" b="1" dirty="0"/>
          </a:p>
          <a:p>
            <a:pPr lvl="1"/>
            <a:r>
              <a:rPr lang="zh-TW" altLang="en-US" b="1" dirty="0"/>
              <a:t>舊約預言，新約應驗</a:t>
            </a:r>
            <a:endParaRPr lang="en-US" dirty="0"/>
          </a:p>
          <a:p>
            <a:pPr lvl="1"/>
            <a:r>
              <a:rPr lang="zh-TW" altLang="en-US" b="1" dirty="0"/>
              <a:t>四福音及使徒行傳第一章</a:t>
            </a:r>
            <a:endParaRPr lang="en-US" dirty="0"/>
          </a:p>
          <a:p>
            <a:pPr lvl="2"/>
            <a:r>
              <a:rPr lang="zh-TW" altLang="en-US" b="1" dirty="0"/>
              <a:t>從隱藏的歲月，到主的被釘十字架，到主的復活與顯現，四福音忠實的帶給我們基督生平</a:t>
            </a:r>
            <a:endParaRPr lang="en-US" altLang="zh-TW" b="1" dirty="0"/>
          </a:p>
          <a:p>
            <a:pPr lvl="2"/>
            <a:r>
              <a:rPr lang="zh-TW" altLang="en-US" b="1" dirty="0"/>
              <a:t>使徒行傳第一章記載主耶穌復活後，升天前對門徒的最後囑咐</a:t>
            </a:r>
            <a:endParaRPr lang="en-US" altLang="zh-TW" b="1" dirty="0"/>
          </a:p>
          <a:p>
            <a:pPr lvl="1"/>
            <a:r>
              <a:rPr lang="zh-TW" altLang="en-US" b="1" dirty="0"/>
              <a:t>使徒行傳第二章至啟示錄二十二章</a:t>
            </a:r>
            <a:endParaRPr lang="en-US" dirty="0"/>
          </a:p>
          <a:p>
            <a:pPr lvl="1"/>
            <a:endParaRPr lang="en-US" altLang="zh-TW" b="1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5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第一部 導論</a:t>
            </a:r>
            <a:r>
              <a:rPr lang="en-US" sz="3200" b="1" dirty="0"/>
              <a:t>	</a:t>
            </a:r>
            <a:r>
              <a:rPr lang="zh-TW" altLang="en-US" sz="3200" b="1" dirty="0"/>
              <a:t>第一章 序言</a:t>
            </a:r>
            <a:endParaRPr lang="en-US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zh-TW" altLang="en-US" sz="2000" b="1" dirty="0"/>
              <a:t>神 愛 世 人 、 甚 至 將 他 的 獨 生 子 賜 給 他 們 、 叫 一 切 信 他 的 、 不 至 滅 亡 、 反 得 永 生 （約 </a:t>
            </a:r>
            <a:r>
              <a:rPr lang="en-US" altLang="zh-TW" sz="2000" b="1" dirty="0"/>
              <a:t>3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16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亞 伯 拉 罕 的 後 裔 、 大 衛 的 子 孫 、 耶 穌 基 督 的 家 譜（太 </a:t>
            </a:r>
            <a:r>
              <a:rPr lang="en-US" altLang="zh-TW" sz="2000" b="1" dirty="0"/>
              <a:t>1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因 為 人 子 來 、 並 不 是 要 受 人 的 服 事 、 乃 是 要 服 事 人 、 並 且 要 捨 命 、 作 多 人 的 贖 價（可 </a:t>
            </a:r>
            <a:r>
              <a:rPr lang="en-US" altLang="zh-TW" sz="2000" b="1" dirty="0"/>
              <a:t>10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45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人 子 來 、 為 要 尋 找 拯 救 失 喪 的 人（路 </a:t>
            </a:r>
            <a:r>
              <a:rPr lang="en-US" altLang="zh-TW" sz="2000" b="1" dirty="0"/>
              <a:t>19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10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但 記 這 些 事 、 要 叫 你 們 信 耶 穌 是 基 督 、 是 　 神 的 兒 子 ． 並 且 叫 你 們 信 了 他 、 就 可 以 因 他 的 名 得 生 命（約 </a:t>
            </a:r>
            <a:r>
              <a:rPr lang="en-US" altLang="zh-TW" sz="2000" b="1" dirty="0"/>
              <a:t>20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31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但 聖 靈 降 臨 在 你 們 身 上 、 你 們 就 必 得 著 能 力 ． 並 要 在 耶 路 撒 冷 、 猶 太 全 地 、 和 撒 瑪 利 亞 、 直 到 地 極 、 作 我 的 見 證（徒 </a:t>
            </a:r>
            <a:r>
              <a:rPr lang="en-US" altLang="zh-TW" sz="2000" b="1" dirty="0"/>
              <a:t>1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8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這 耶 穌 、 神 已 經 叫 他 復 活 了 、 我 們 都 為 這 事 作 見 證（徒 </a:t>
            </a:r>
            <a:r>
              <a:rPr lang="en-US" altLang="zh-TW" sz="2000" b="1" dirty="0"/>
              <a:t>2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32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證 明 這 事 的 說 、 是 了 ． 我 必 快 來 。 阿 們 。 主 耶 穌 阿 、 我 願 你 來（啟 </a:t>
            </a:r>
            <a:r>
              <a:rPr lang="en-US" altLang="zh-TW" sz="2000" b="1" dirty="0"/>
              <a:t>22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20</a:t>
            </a:r>
            <a:r>
              <a:rPr lang="zh-TW" altLang="en-US" sz="2000" b="1" dirty="0"/>
              <a:t>）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1751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04800"/>
            <a:ext cx="4953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2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b="1" dirty="0"/>
              <a:t>基督生平   第二部</a:t>
            </a:r>
            <a:r>
              <a:rPr lang="zh-TW" altLang="en-US" sz="3600" b="1" dirty="0">
                <a:latin typeface="+mj-ea"/>
              </a:rPr>
              <a:t>隱藏的歲月</a:t>
            </a:r>
            <a:r>
              <a:rPr lang="en-US" sz="3600" b="1" dirty="0">
                <a:latin typeface="+mj-ea"/>
              </a:rPr>
              <a:t>    </a:t>
            </a:r>
            <a:br>
              <a:rPr lang="en-US" sz="3600" b="1" dirty="0">
                <a:latin typeface="+mj-ea"/>
              </a:rPr>
            </a:br>
            <a:r>
              <a:rPr lang="zh-TW" altLang="en-US" sz="3600" b="1" dirty="0">
                <a:latin typeface="+mj-ea"/>
              </a:rPr>
              <a:t>第二章 耶穌的先鋒－施洗約翰</a:t>
            </a:r>
            <a:endParaRPr lang="en-US" sz="36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5070"/>
            <a:ext cx="8229600" cy="5108130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引言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舊約預言，在彌賽亞出現之前，必有人出來為祂先行預備道路。這些預言都應驗在施冼約翰身上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先鋒的誕生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他是虔誠人的後裔：父母都是祭司後裔。不但出身尊貴，在神面前都是義人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他是祈禱的果子：父母曾為自己無子向神求告多年。神在他們年老時為他們成全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他的名是神所賜：約翰這名的意思是主的恩惠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/>
              <a:t>先鋒的為人</a:t>
            </a:r>
            <a:endParaRPr lang="en-US" altLang="zh-TW" sz="2400" b="1" dirty="0"/>
          </a:p>
          <a:p>
            <a:pPr lvl="1"/>
            <a:r>
              <a:rPr lang="zh-TW" altLang="en-US" sz="2400" b="1" dirty="0">
                <a:latin typeface="+mn-ea"/>
              </a:rPr>
              <a:t>他帶來喜樂：</a:t>
            </a:r>
            <a:r>
              <a:rPr lang="zh-TW" altLang="en-US" sz="2400" b="1" dirty="0"/>
              <a:t>他的誕生使他父母喜樂，並萬人喜樂</a:t>
            </a:r>
            <a:endParaRPr lang="en-US" altLang="zh-TW" sz="2400" b="1" dirty="0">
              <a:latin typeface="+mn-ea"/>
            </a:endParaRPr>
          </a:p>
          <a:p>
            <a:pPr lvl="1"/>
            <a:r>
              <a:rPr lang="zh-TW" altLang="en-US" sz="2400" b="1" dirty="0">
                <a:latin typeface="+mn-ea"/>
              </a:rPr>
              <a:t>他是屬靈偉人：他引領萬人悔改，來到神前</a:t>
            </a:r>
            <a:endParaRPr lang="en-US" altLang="zh-TW" sz="2400" b="1" dirty="0">
              <a:latin typeface="+mn-ea"/>
            </a:endParaRPr>
          </a:p>
          <a:p>
            <a:r>
              <a:rPr lang="zh-TW" altLang="en-US" sz="2400" b="1" dirty="0"/>
              <a:t>先鋒的使命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使命的必須：他為主耶穌預備道路，凖備世人心靈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使命的內容：勸人悔改，見證基督</a:t>
            </a:r>
            <a:endParaRPr lang="en-US" sz="2400" b="1" dirty="0">
              <a:latin typeface="+mn-ea"/>
            </a:endParaRPr>
          </a:p>
          <a:p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308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第二部</a:t>
            </a:r>
            <a:r>
              <a:rPr lang="zh-TW" altLang="en-US" sz="3200" b="1" dirty="0">
                <a:latin typeface="+mj-ea"/>
              </a:rPr>
              <a:t>隱藏的歲月</a:t>
            </a:r>
            <a:br>
              <a:rPr lang="en-US" altLang="zh-TW" sz="3200" b="1" dirty="0">
                <a:latin typeface="+mj-ea"/>
              </a:rPr>
            </a:br>
            <a:r>
              <a:rPr lang="zh-TW" altLang="en-US" sz="3200" b="1" dirty="0">
                <a:latin typeface="+mj-ea"/>
              </a:rPr>
              <a:t>第二章 耶穌的先鋒－施洗約翰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有 人 聲 喊 著 說 、 在 曠 野 預 備 耶 和 華 的 路 、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〔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或 作 在 曠 野 有 人 聲 喊 著 說 當 預 備 耶 和 華 的 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〕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 沙 漠 地 修 平 我 們 　 神 的 道（賽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萬 軍 之 耶 和 華 說 、 我 要 差 遣 我 的 使 者 、 在 我 前 面 預 備 道 路 ． 你 們 所 尋 求 的 主 、 必 忽 然 進 入 他 的 殿（瑪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天 使 對 他 說 、 撒 迦 利 亞 、 不 要 害 怕 ． 因 為 你 的 祈 禱 已 經 被 聽 見 了 、 你 的 妻 子 以 利 沙 伯 要 給 你 生 一 個 兒 子 、 你 要 給 他 起 名 叫 約 翰（路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 說 、 我 就 是 那 在 曠 野 有 人 聲 喊 著 說 、 修 直 主 的 道 路 、 正 如 先 知 以 賽 亞 所 說 的 。 我 是 用 水 施 洗 、 但 有 一 位 站 在 你 們 中 間 、 是 你 們 不 認 識 的 、 我 看 見 了 、 就 證 明 這 是 　 神 的 兒 子（約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26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34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23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第二部</a:t>
            </a:r>
            <a:r>
              <a:rPr lang="zh-TW" altLang="en-US" sz="3200" b="1" dirty="0">
                <a:latin typeface="+mj-ea"/>
              </a:rPr>
              <a:t>隱藏的歲月</a:t>
            </a:r>
            <a:br>
              <a:rPr lang="en-US" altLang="zh-TW" sz="3200" b="1" dirty="0">
                <a:latin typeface="+mj-ea"/>
              </a:rPr>
            </a:br>
            <a:r>
              <a:rPr lang="zh-TW" altLang="en-US" sz="3200" b="1" dirty="0"/>
              <a:t>第三章 耶穌的降生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引言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四福音中，馬太與路加福音對主耶穌降生的事，有詳細記載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舊約預言的應驗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女人的後裔，童女的兒子，亞伯拉罕的後裔，大衛的後裔，出生於伯利恆，等都在基督耶穌誕生上實現了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耶穌的降生之前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天使傳報佳音：</a:t>
            </a:r>
            <a:r>
              <a:rPr 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神要將一件最神聖重大的使命，交給馬利亞和約瑟來完成。二人順服的接受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耶穌降生之時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/>
              <a:t>及至時候滿足，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耶穌誕生在猶太地的伯利恆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最初的敬拜者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一群牧羊人與東方的博士們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7436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第二部</a:t>
            </a:r>
            <a:r>
              <a:rPr lang="zh-TW" altLang="en-US" sz="3200" b="1" dirty="0">
                <a:latin typeface="+mj-ea"/>
              </a:rPr>
              <a:t>隱藏的歲月</a:t>
            </a:r>
            <a:br>
              <a:rPr lang="en-US" altLang="zh-TW" sz="3200" b="1" dirty="0">
                <a:latin typeface="+mj-ea"/>
              </a:rPr>
            </a:br>
            <a:r>
              <a:rPr lang="zh-TW" altLang="en-US" sz="3200" b="1" dirty="0"/>
              <a:t>第三章 耶穌的降生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zh-TW" altLang="en-US" sz="2000" b="1" dirty="0"/>
              <a:t>你 要 懷 孕 生 子 、 可 以 給 他 起 名 叫 耶 穌 。 他 要 為 大 、 稱 為 至 高 者 的 兒 子 ． 主 　 神 要 把 他 祖 大 衛 的 位 給 他 ．他 要 作 雅 各 家 的 王 、 直 到 永 遠 ． 他 的 國 也 沒 有 窮 盡（路</a:t>
            </a:r>
            <a:r>
              <a:rPr lang="en-US" altLang="zh-TW" sz="2000" b="1" dirty="0"/>
              <a:t>1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31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33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約 瑟 也 從 加 利 利 的 拿 撒 勒 城 上 猶 太 去 、 到 了 大 衛 的 城 、 名 叫 伯 利 恆 、 因 他 本 是 大 衛 一 族 一 家 的 人 ．要 和 他 所 聘 之 妻 馬 利 亞 、 一 同 報 名 上 冊 ． 那 時 馬 利 亞 的 身 孕 已 經 重 了 。他 們 在 那 裡 的 時 候 、 馬 利 亞 的 產 期 到 了 。就 生 了 頭 胎 的 兒 子 、 用 布 包 起 來 、 放 在 馬 槽 裡 、 因 為 客 店 裡 沒 有 地 方 （路</a:t>
            </a:r>
            <a:r>
              <a:rPr lang="en-US" altLang="zh-TW" sz="2000" b="1" dirty="0"/>
              <a:t>2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4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7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忽 然 有 一 大 隊 天 兵 、 同 那 天 使 讚 美 　 神 說 、  在 至 高 之 處 榮 耀 歸 與 　 神 、 在 地 上 平 安 歸 與 他 所 喜 悅 的 人 。 眾 天 使 離 開 他 們 升 天 去 了 、 牧 羊 的 人 彼 此 說 、 我 們 往 伯 利 恆 去 、 看 看 所 成 的 事 、 就 是 主 所 指 示 我 們 的 （路</a:t>
            </a:r>
            <a:r>
              <a:rPr lang="en-US" altLang="zh-TW" sz="2000" b="1" dirty="0"/>
              <a:t>2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13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13</a:t>
            </a:r>
            <a:r>
              <a:rPr lang="zh-TW" altLang="en-US" sz="2000" b="1" dirty="0"/>
              <a:t>）</a:t>
            </a:r>
            <a:endParaRPr lang="en-US" altLang="zh-TW" sz="2000" b="1" dirty="0"/>
          </a:p>
          <a:p>
            <a:r>
              <a:rPr lang="zh-TW" altLang="en-US" sz="2000" b="1" dirty="0"/>
              <a:t>當 希 律 王 的 時 候 、 耶 穌 生 在 猶 太 的 伯 利 恆 ． 有 幾 個 博 士 從 東 方 來 到 耶 路 撒 冷 、 說 、 那 生 下 來 作 猶 太 人 之 王 的 在 那 裡 。 我 們 在 東 方 看 見 他 的 星 、 特 來 拜 他（太 </a:t>
            </a:r>
            <a:r>
              <a:rPr lang="en-US" altLang="zh-TW" sz="2000" b="1" dirty="0"/>
              <a:t>2</a:t>
            </a:r>
            <a:r>
              <a:rPr lang="zh-TW" altLang="en-US" sz="2000" b="1" dirty="0"/>
              <a:t>：</a:t>
            </a:r>
            <a:r>
              <a:rPr lang="en-US" altLang="zh-TW" sz="2000" b="1" dirty="0"/>
              <a:t>1</a:t>
            </a:r>
            <a:r>
              <a:rPr lang="zh-TW" altLang="en-US" sz="2000" b="1" dirty="0"/>
              <a:t>－</a:t>
            </a:r>
            <a:r>
              <a:rPr lang="en-US" altLang="zh-TW" sz="2000" b="1" dirty="0"/>
              <a:t>2</a:t>
            </a:r>
            <a:r>
              <a:rPr lang="zh-TW" altLang="en-US" sz="2000" b="1" dirty="0"/>
              <a:t> ）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142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第二部</a:t>
            </a:r>
            <a:r>
              <a:rPr lang="zh-TW" altLang="en-US" sz="3200" b="1" dirty="0">
                <a:latin typeface="+mj-ea"/>
              </a:rPr>
              <a:t>隱藏的歲月</a:t>
            </a:r>
            <a:br>
              <a:rPr lang="en-US" altLang="zh-TW" sz="3200" b="1" dirty="0">
                <a:latin typeface="+mj-ea"/>
              </a:rPr>
            </a:br>
            <a:r>
              <a:rPr lang="zh-TW" altLang="en-US" sz="3200" b="1" dirty="0"/>
              <a:t>第四章 預備的日子</a:t>
            </a:r>
            <a:endParaRPr lang="en-US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耶穌的正常成長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在這段沈默的歲月中，主耶穌身體和心靈由嬰孩成長到成人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為何父神沒有讓主耶穌像亞當一樣，一到世上，便是一個完全長成的人？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十二歲時的一件事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按猶太人規矩，男孩到了十二歲，可以隨同父母一同去耶路撒冷過節。</a:t>
            </a:r>
            <a:r>
              <a:rPr 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 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節期既過，外來朝聖客，紛紛離開。唯耶穌留在聖殿裡，坐在教師中間，一面聴，一面問</a:t>
            </a:r>
            <a:r>
              <a:rPr lang="zh-TW" altLang="en-US" sz="2000" b="1" dirty="0"/>
              <a:t>。凡聽見祂的，都希奇他的聰明，和祂的應對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三十年的預備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zh-TW" altLang="en-US" sz="2000" b="1" dirty="0"/>
              <a:t>在這三十年的等待中，主耶穌過的是平淡的木匠生活。然而祂在平凡的條件下，培孕出最完美的生命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祂的智慧與身量俱長，神與人喜愛的心同增</a:t>
            </a:r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381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基督生平   第二部</a:t>
            </a:r>
            <a:r>
              <a:rPr lang="zh-TW" altLang="en-US" sz="3200" b="1" dirty="0">
                <a:latin typeface="+mj-ea"/>
              </a:rPr>
              <a:t>隱藏的歲月</a:t>
            </a:r>
            <a:br>
              <a:rPr lang="en-US" altLang="zh-TW" sz="3200" b="1" dirty="0">
                <a:latin typeface="+mj-ea"/>
              </a:rPr>
            </a:br>
            <a:r>
              <a:rPr lang="zh-TW" altLang="en-US" sz="3200" b="1" dirty="0"/>
              <a:t>第四章 預備的日子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>
            <a:normAutofit/>
          </a:bodyPr>
          <a:lstStyle/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孩 子 漸 漸 長 大 、 強 健 起 來 、 充 滿 智 慧 ． 又 有 　 神 的 恩 在 他 身 上（路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既 找 不 著 、 就 回 耶 路 撒 冷 去 找 他 。過 了 三 天 、 就 遇 見 他 在 殿 裡 、 坐 在 教 師 中 間 、 一 面 聽 、 一 面 問 。凡 聽 見 他 的 、 都 希 奇 他 的 聰 明 和 他 的 應 對  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45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47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說 、 為 甚 麼 找 我 呢 ． 豈 不 知 我 應 當 以 我 父 的 事 為 念 麼 。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〔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或 作 豈 不 知 我 應 當 在 我 父 的 家 裡 麼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〕 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49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 就 同 他 們 下 去 、 回 到 拿 撒 勒 ． 並 且 順 從 他 們 ． 他 母 親 把 這 一 切 的 事 都 存 在 心 裡 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51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耶 穌 的 智 慧 和 身 量 、 並 　 神 和 人 喜 愛 他 的 心 、 都 一 齊 增 長（路 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52</a:t>
            </a:r>
            <a:r>
              <a:rPr lang="zh-TW" altLang="en-US" sz="20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000" dirty="0"/>
          </a:p>
          <a:p>
            <a:endParaRPr lang="en-US" sz="20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1123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744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新細明體</vt:lpstr>
      <vt:lpstr>新細明體</vt:lpstr>
      <vt:lpstr>Arial</vt:lpstr>
      <vt:lpstr>Calibri</vt:lpstr>
      <vt:lpstr>Office Theme</vt:lpstr>
      <vt:lpstr>基督生平   第一部 導論 第一章 序言</vt:lpstr>
      <vt:lpstr>基督生平   第一部 導論 第一章 序言</vt:lpstr>
      <vt:lpstr>PowerPoint Presentation</vt:lpstr>
      <vt:lpstr>基督生平   第二部隱藏的歲月     第二章 耶穌的先鋒－施洗約翰</vt:lpstr>
      <vt:lpstr>基督生平   第二部隱藏的歲月 第二章 耶穌的先鋒－施洗約翰</vt:lpstr>
      <vt:lpstr>基督生平   第二部隱藏的歲月 第三章 耶穌的降生</vt:lpstr>
      <vt:lpstr>基督生平   第二部隱藏的歲月 第三章 耶穌的降生</vt:lpstr>
      <vt:lpstr>基督生平   第二部隱藏的歲月 第四章 預備的日子</vt:lpstr>
      <vt:lpstr>基督生平   第二部隱藏的歲月 第四章 預備的日子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捨與得</dc:title>
  <dc:creator>Anna</dc:creator>
  <cp:lastModifiedBy>Chen Chung Hsin</cp:lastModifiedBy>
  <cp:revision>44</cp:revision>
  <cp:lastPrinted>2017-03-03T05:11:29Z</cp:lastPrinted>
  <dcterms:created xsi:type="dcterms:W3CDTF">2011-11-05T18:34:13Z</dcterms:created>
  <dcterms:modified xsi:type="dcterms:W3CDTF">2017-03-05T03:57:49Z</dcterms:modified>
</cp:coreProperties>
</file>